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59" r:id="rId7"/>
    <p:sldId id="289" r:id="rId8"/>
    <p:sldId id="260" r:id="rId9"/>
    <p:sldId id="262" r:id="rId10"/>
    <p:sldId id="263" r:id="rId11"/>
    <p:sldId id="266" r:id="rId12"/>
    <p:sldId id="267" r:id="rId13"/>
    <p:sldId id="277" r:id="rId14"/>
    <p:sldId id="281" r:id="rId15"/>
    <p:sldId id="282" r:id="rId16"/>
    <p:sldId id="265" r:id="rId17"/>
    <p:sldId id="264" r:id="rId18"/>
    <p:sldId id="284" r:id="rId19"/>
    <p:sldId id="286" r:id="rId20"/>
    <p:sldId id="287" r:id="rId21"/>
    <p:sldId id="285" r:id="rId22"/>
    <p:sldId id="290" r:id="rId23"/>
    <p:sldId id="291" r:id="rId24"/>
    <p:sldId id="292" r:id="rId25"/>
    <p:sldId id="293" r:id="rId26"/>
    <p:sldId id="271" r:id="rId27"/>
    <p:sldId id="288" r:id="rId28"/>
    <p:sldId id="272" r:id="rId29"/>
    <p:sldId id="273" r:id="rId30"/>
    <p:sldId id="274" r:id="rId31"/>
    <p:sldId id="275" r:id="rId32"/>
    <p:sldId id="2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/>
    <p:restoredTop sz="96327"/>
  </p:normalViewPr>
  <p:slideViewPr>
    <p:cSldViewPr snapToGrid="0" showGuides="1">
      <p:cViewPr varScale="1">
        <p:scale>
          <a:sx n="105" d="100"/>
          <a:sy n="105" d="100"/>
        </p:scale>
        <p:origin x="216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63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62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5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refighter wearing a helmet&#10;&#10;Description automatically generated">
            <a:extLst>
              <a:ext uri="{FF2B5EF4-FFF2-40B4-BE49-F238E27FC236}">
                <a16:creationId xmlns:a16="http://schemas.microsoft.com/office/drawing/2014/main" id="{8CCFCE14-C99A-FB82-D41C-8264E01EE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4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49A6C-B06B-3DAA-2C7B-DAEB92E93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D48FF8C4-37EB-13CC-A3B4-254DF3121C6B}"/>
              </a:ext>
            </a:extLst>
          </p:cNvPr>
          <p:cNvSpPr/>
          <p:nvPr/>
        </p:nvSpPr>
        <p:spPr>
          <a:xfrm>
            <a:off x="-60511" y="-87406"/>
            <a:ext cx="8525436" cy="7032812"/>
          </a:xfrm>
          <a:custGeom>
            <a:avLst/>
            <a:gdLst>
              <a:gd name="connsiteX0" fmla="*/ 1437714 w 8525436"/>
              <a:gd name="connsiteY0" fmla="*/ 256613 h 7032812"/>
              <a:gd name="connsiteX1" fmla="*/ 1057835 w 8525436"/>
              <a:gd name="connsiteY1" fmla="*/ 636492 h 7032812"/>
              <a:gd name="connsiteX2" fmla="*/ 1437714 w 8525436"/>
              <a:gd name="connsiteY2" fmla="*/ 1016371 h 7032812"/>
              <a:gd name="connsiteX3" fmla="*/ 1817593 w 8525436"/>
              <a:gd name="connsiteY3" fmla="*/ 636492 h 7032812"/>
              <a:gd name="connsiteX4" fmla="*/ 1437714 w 8525436"/>
              <a:gd name="connsiteY4" fmla="*/ 256613 h 7032812"/>
              <a:gd name="connsiteX5" fmla="*/ 0 w 8525436"/>
              <a:gd name="connsiteY5" fmla="*/ 0 h 7032812"/>
              <a:gd name="connsiteX6" fmla="*/ 8525436 w 8525436"/>
              <a:gd name="connsiteY6" fmla="*/ 0 h 7032812"/>
              <a:gd name="connsiteX7" fmla="*/ 8525436 w 8525436"/>
              <a:gd name="connsiteY7" fmla="*/ 7032812 h 7032812"/>
              <a:gd name="connsiteX8" fmla="*/ 0 w 8525436"/>
              <a:gd name="connsiteY8" fmla="*/ 7032812 h 703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5436" h="7032812">
                <a:moveTo>
                  <a:pt x="1437714" y="256613"/>
                </a:moveTo>
                <a:cubicBezTo>
                  <a:pt x="1227913" y="256613"/>
                  <a:pt x="1057835" y="426691"/>
                  <a:pt x="1057835" y="636492"/>
                </a:cubicBezTo>
                <a:cubicBezTo>
                  <a:pt x="1057835" y="846293"/>
                  <a:pt x="1227913" y="1016371"/>
                  <a:pt x="1437714" y="1016371"/>
                </a:cubicBezTo>
                <a:cubicBezTo>
                  <a:pt x="1647515" y="1016371"/>
                  <a:pt x="1817593" y="846293"/>
                  <a:pt x="1817593" y="636492"/>
                </a:cubicBezTo>
                <a:cubicBezTo>
                  <a:pt x="1817593" y="426691"/>
                  <a:pt x="1647515" y="256613"/>
                  <a:pt x="1437714" y="256613"/>
                </a:cubicBezTo>
                <a:close/>
                <a:moveTo>
                  <a:pt x="0" y="0"/>
                </a:moveTo>
                <a:lnTo>
                  <a:pt x="8525436" y="0"/>
                </a:lnTo>
                <a:lnTo>
                  <a:pt x="8525436" y="7032812"/>
                </a:lnTo>
                <a:lnTo>
                  <a:pt x="0" y="7032812"/>
                </a:lnTo>
                <a:close/>
              </a:path>
            </a:pathLst>
          </a:custGeom>
          <a:solidFill>
            <a:srgbClr val="000000">
              <a:alpha val="5098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49A6C-B06B-3DAA-2C7B-DAEB92E93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CCB842E9-4674-BBC7-55A2-C158ECA66F65}"/>
              </a:ext>
            </a:extLst>
          </p:cNvPr>
          <p:cNvSpPr/>
          <p:nvPr/>
        </p:nvSpPr>
        <p:spPr>
          <a:xfrm>
            <a:off x="-60511" y="-87406"/>
            <a:ext cx="8525436" cy="7032812"/>
          </a:xfrm>
          <a:custGeom>
            <a:avLst/>
            <a:gdLst>
              <a:gd name="connsiteX0" fmla="*/ 2349872 w 8525436"/>
              <a:gd name="connsiteY0" fmla="*/ 1042146 h 7032812"/>
              <a:gd name="connsiteX1" fmla="*/ 1969993 w 8525436"/>
              <a:gd name="connsiteY1" fmla="*/ 1422025 h 7032812"/>
              <a:gd name="connsiteX2" fmla="*/ 2349872 w 8525436"/>
              <a:gd name="connsiteY2" fmla="*/ 1801904 h 7032812"/>
              <a:gd name="connsiteX3" fmla="*/ 2729751 w 8525436"/>
              <a:gd name="connsiteY3" fmla="*/ 1422025 h 7032812"/>
              <a:gd name="connsiteX4" fmla="*/ 2349872 w 8525436"/>
              <a:gd name="connsiteY4" fmla="*/ 1042146 h 7032812"/>
              <a:gd name="connsiteX5" fmla="*/ 1437714 w 8525436"/>
              <a:gd name="connsiteY5" fmla="*/ 256613 h 7032812"/>
              <a:gd name="connsiteX6" fmla="*/ 1057835 w 8525436"/>
              <a:gd name="connsiteY6" fmla="*/ 636492 h 7032812"/>
              <a:gd name="connsiteX7" fmla="*/ 1437714 w 8525436"/>
              <a:gd name="connsiteY7" fmla="*/ 1016371 h 7032812"/>
              <a:gd name="connsiteX8" fmla="*/ 1817593 w 8525436"/>
              <a:gd name="connsiteY8" fmla="*/ 636492 h 7032812"/>
              <a:gd name="connsiteX9" fmla="*/ 1437714 w 8525436"/>
              <a:gd name="connsiteY9" fmla="*/ 256613 h 7032812"/>
              <a:gd name="connsiteX10" fmla="*/ 0 w 8525436"/>
              <a:gd name="connsiteY10" fmla="*/ 0 h 7032812"/>
              <a:gd name="connsiteX11" fmla="*/ 8525436 w 8525436"/>
              <a:gd name="connsiteY11" fmla="*/ 0 h 7032812"/>
              <a:gd name="connsiteX12" fmla="*/ 8525436 w 8525436"/>
              <a:gd name="connsiteY12" fmla="*/ 7032812 h 7032812"/>
              <a:gd name="connsiteX13" fmla="*/ 0 w 8525436"/>
              <a:gd name="connsiteY13" fmla="*/ 7032812 h 703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25436" h="7032812">
                <a:moveTo>
                  <a:pt x="2349872" y="1042146"/>
                </a:moveTo>
                <a:cubicBezTo>
                  <a:pt x="2140071" y="1042146"/>
                  <a:pt x="1969993" y="1212224"/>
                  <a:pt x="1969993" y="1422025"/>
                </a:cubicBezTo>
                <a:cubicBezTo>
                  <a:pt x="1969993" y="1631826"/>
                  <a:pt x="2140071" y="1801904"/>
                  <a:pt x="2349872" y="1801904"/>
                </a:cubicBezTo>
                <a:cubicBezTo>
                  <a:pt x="2559673" y="1801904"/>
                  <a:pt x="2729751" y="1631826"/>
                  <a:pt x="2729751" y="1422025"/>
                </a:cubicBezTo>
                <a:cubicBezTo>
                  <a:pt x="2729751" y="1212224"/>
                  <a:pt x="2559673" y="1042146"/>
                  <a:pt x="2349872" y="1042146"/>
                </a:cubicBezTo>
                <a:close/>
                <a:moveTo>
                  <a:pt x="1437714" y="256613"/>
                </a:moveTo>
                <a:cubicBezTo>
                  <a:pt x="1227913" y="256613"/>
                  <a:pt x="1057835" y="426691"/>
                  <a:pt x="1057835" y="636492"/>
                </a:cubicBezTo>
                <a:cubicBezTo>
                  <a:pt x="1057835" y="846293"/>
                  <a:pt x="1227913" y="1016371"/>
                  <a:pt x="1437714" y="1016371"/>
                </a:cubicBezTo>
                <a:cubicBezTo>
                  <a:pt x="1647515" y="1016371"/>
                  <a:pt x="1817593" y="846293"/>
                  <a:pt x="1817593" y="636492"/>
                </a:cubicBezTo>
                <a:cubicBezTo>
                  <a:pt x="1817593" y="426691"/>
                  <a:pt x="1647515" y="256613"/>
                  <a:pt x="1437714" y="256613"/>
                </a:cubicBezTo>
                <a:close/>
                <a:moveTo>
                  <a:pt x="0" y="0"/>
                </a:moveTo>
                <a:lnTo>
                  <a:pt x="8525436" y="0"/>
                </a:lnTo>
                <a:lnTo>
                  <a:pt x="8525436" y="7032812"/>
                </a:lnTo>
                <a:lnTo>
                  <a:pt x="0" y="7032812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49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49A6C-B06B-3DAA-2C7B-DAEB92E93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8D2839FE-AF85-C9D0-61B6-60C3AA6CDAF2}"/>
              </a:ext>
            </a:extLst>
          </p:cNvPr>
          <p:cNvSpPr/>
          <p:nvPr/>
        </p:nvSpPr>
        <p:spPr>
          <a:xfrm>
            <a:off x="-60511" y="-87406"/>
            <a:ext cx="8525436" cy="7032812"/>
          </a:xfrm>
          <a:custGeom>
            <a:avLst/>
            <a:gdLst>
              <a:gd name="connsiteX0" fmla="*/ 7013761 w 8525436"/>
              <a:gd name="connsiteY0" fmla="*/ 5013511 h 7032812"/>
              <a:gd name="connsiteX1" fmla="*/ 6633882 w 8525436"/>
              <a:gd name="connsiteY1" fmla="*/ 5393390 h 7032812"/>
              <a:gd name="connsiteX2" fmla="*/ 7013761 w 8525436"/>
              <a:gd name="connsiteY2" fmla="*/ 5773269 h 7032812"/>
              <a:gd name="connsiteX3" fmla="*/ 7393640 w 8525436"/>
              <a:gd name="connsiteY3" fmla="*/ 5393390 h 7032812"/>
              <a:gd name="connsiteX4" fmla="*/ 7013761 w 8525436"/>
              <a:gd name="connsiteY4" fmla="*/ 5013511 h 7032812"/>
              <a:gd name="connsiteX5" fmla="*/ 2349872 w 8525436"/>
              <a:gd name="connsiteY5" fmla="*/ 1042146 h 7032812"/>
              <a:gd name="connsiteX6" fmla="*/ 1969993 w 8525436"/>
              <a:gd name="connsiteY6" fmla="*/ 1422025 h 7032812"/>
              <a:gd name="connsiteX7" fmla="*/ 2349872 w 8525436"/>
              <a:gd name="connsiteY7" fmla="*/ 1801904 h 7032812"/>
              <a:gd name="connsiteX8" fmla="*/ 2729751 w 8525436"/>
              <a:gd name="connsiteY8" fmla="*/ 1422025 h 7032812"/>
              <a:gd name="connsiteX9" fmla="*/ 2349872 w 8525436"/>
              <a:gd name="connsiteY9" fmla="*/ 1042146 h 7032812"/>
              <a:gd name="connsiteX10" fmla="*/ 1437714 w 8525436"/>
              <a:gd name="connsiteY10" fmla="*/ 256613 h 7032812"/>
              <a:gd name="connsiteX11" fmla="*/ 1057835 w 8525436"/>
              <a:gd name="connsiteY11" fmla="*/ 636492 h 7032812"/>
              <a:gd name="connsiteX12" fmla="*/ 1437714 w 8525436"/>
              <a:gd name="connsiteY12" fmla="*/ 1016371 h 7032812"/>
              <a:gd name="connsiteX13" fmla="*/ 1817593 w 8525436"/>
              <a:gd name="connsiteY13" fmla="*/ 636492 h 7032812"/>
              <a:gd name="connsiteX14" fmla="*/ 1437714 w 8525436"/>
              <a:gd name="connsiteY14" fmla="*/ 256613 h 7032812"/>
              <a:gd name="connsiteX15" fmla="*/ 0 w 8525436"/>
              <a:gd name="connsiteY15" fmla="*/ 0 h 7032812"/>
              <a:gd name="connsiteX16" fmla="*/ 8525436 w 8525436"/>
              <a:gd name="connsiteY16" fmla="*/ 0 h 7032812"/>
              <a:gd name="connsiteX17" fmla="*/ 8525436 w 8525436"/>
              <a:gd name="connsiteY17" fmla="*/ 7032812 h 7032812"/>
              <a:gd name="connsiteX18" fmla="*/ 0 w 8525436"/>
              <a:gd name="connsiteY18" fmla="*/ 7032812 h 703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5436" h="7032812">
                <a:moveTo>
                  <a:pt x="7013761" y="5013511"/>
                </a:moveTo>
                <a:cubicBezTo>
                  <a:pt x="6803960" y="5013511"/>
                  <a:pt x="6633882" y="5183589"/>
                  <a:pt x="6633882" y="5393390"/>
                </a:cubicBezTo>
                <a:cubicBezTo>
                  <a:pt x="6633882" y="5603191"/>
                  <a:pt x="6803960" y="5773269"/>
                  <a:pt x="7013761" y="5773269"/>
                </a:cubicBezTo>
                <a:cubicBezTo>
                  <a:pt x="7223562" y="5773269"/>
                  <a:pt x="7393640" y="5603191"/>
                  <a:pt x="7393640" y="5393390"/>
                </a:cubicBezTo>
                <a:cubicBezTo>
                  <a:pt x="7393640" y="5183589"/>
                  <a:pt x="7223562" y="5013511"/>
                  <a:pt x="7013761" y="5013511"/>
                </a:cubicBezTo>
                <a:close/>
                <a:moveTo>
                  <a:pt x="2349872" y="1042146"/>
                </a:moveTo>
                <a:cubicBezTo>
                  <a:pt x="2140071" y="1042146"/>
                  <a:pt x="1969993" y="1212224"/>
                  <a:pt x="1969993" y="1422025"/>
                </a:cubicBezTo>
                <a:cubicBezTo>
                  <a:pt x="1969993" y="1631826"/>
                  <a:pt x="2140071" y="1801904"/>
                  <a:pt x="2349872" y="1801904"/>
                </a:cubicBezTo>
                <a:cubicBezTo>
                  <a:pt x="2559673" y="1801904"/>
                  <a:pt x="2729751" y="1631826"/>
                  <a:pt x="2729751" y="1422025"/>
                </a:cubicBezTo>
                <a:cubicBezTo>
                  <a:pt x="2729751" y="1212224"/>
                  <a:pt x="2559673" y="1042146"/>
                  <a:pt x="2349872" y="1042146"/>
                </a:cubicBezTo>
                <a:close/>
                <a:moveTo>
                  <a:pt x="1437714" y="256613"/>
                </a:moveTo>
                <a:cubicBezTo>
                  <a:pt x="1227913" y="256613"/>
                  <a:pt x="1057835" y="426691"/>
                  <a:pt x="1057835" y="636492"/>
                </a:cubicBezTo>
                <a:cubicBezTo>
                  <a:pt x="1057835" y="846293"/>
                  <a:pt x="1227913" y="1016371"/>
                  <a:pt x="1437714" y="1016371"/>
                </a:cubicBezTo>
                <a:cubicBezTo>
                  <a:pt x="1647515" y="1016371"/>
                  <a:pt x="1817593" y="846293"/>
                  <a:pt x="1817593" y="636492"/>
                </a:cubicBezTo>
                <a:cubicBezTo>
                  <a:pt x="1817593" y="426691"/>
                  <a:pt x="1647515" y="256613"/>
                  <a:pt x="1437714" y="256613"/>
                </a:cubicBezTo>
                <a:close/>
                <a:moveTo>
                  <a:pt x="0" y="0"/>
                </a:moveTo>
                <a:lnTo>
                  <a:pt x="8525436" y="0"/>
                </a:lnTo>
                <a:lnTo>
                  <a:pt x="8525436" y="7032812"/>
                </a:lnTo>
                <a:lnTo>
                  <a:pt x="0" y="7032812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3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6D992-DEE7-CAA6-CD1B-699AEAC7F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1FD9C-51F1-6868-33C2-48EE986A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9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1FD9C-51F1-6868-33C2-48EE986A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E2CFF1-47E4-8518-BDFD-487D0A3ACF5C}"/>
              </a:ext>
            </a:extLst>
          </p:cNvPr>
          <p:cNvSpPr/>
          <p:nvPr/>
        </p:nvSpPr>
        <p:spPr>
          <a:xfrm>
            <a:off x="5358063" y="1499938"/>
            <a:ext cx="248653" cy="248652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2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1FD9C-51F1-6868-33C2-48EE986A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EAD94D-849D-DE0D-C223-C31A709503D3}"/>
              </a:ext>
            </a:extLst>
          </p:cNvPr>
          <p:cNvSpPr/>
          <p:nvPr/>
        </p:nvSpPr>
        <p:spPr>
          <a:xfrm rot="16200000">
            <a:off x="2165685" y="3364833"/>
            <a:ext cx="248653" cy="303997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5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1FD9C-51F1-6868-33C2-48EE986A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1C34BC-E482-1186-D7AE-609A613DCDDF}"/>
              </a:ext>
            </a:extLst>
          </p:cNvPr>
          <p:cNvSpPr/>
          <p:nvPr/>
        </p:nvSpPr>
        <p:spPr>
          <a:xfrm rot="16200000">
            <a:off x="4335380" y="4754481"/>
            <a:ext cx="248653" cy="227797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1FD9C-51F1-6868-33C2-48EE986A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E2CFF1-47E4-8518-BDFD-487D0A3ACF5C}"/>
              </a:ext>
            </a:extLst>
          </p:cNvPr>
          <p:cNvSpPr/>
          <p:nvPr/>
        </p:nvSpPr>
        <p:spPr>
          <a:xfrm>
            <a:off x="5358063" y="1499938"/>
            <a:ext cx="248653" cy="248652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AD94D-849D-DE0D-C223-C31A709503D3}"/>
              </a:ext>
            </a:extLst>
          </p:cNvPr>
          <p:cNvSpPr/>
          <p:nvPr/>
        </p:nvSpPr>
        <p:spPr>
          <a:xfrm rot="16200000">
            <a:off x="2165685" y="3364833"/>
            <a:ext cx="248653" cy="303997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1C34BC-E482-1186-D7AE-609A613DCDDF}"/>
              </a:ext>
            </a:extLst>
          </p:cNvPr>
          <p:cNvSpPr/>
          <p:nvPr/>
        </p:nvSpPr>
        <p:spPr>
          <a:xfrm rot="16200000">
            <a:off x="4335380" y="4754481"/>
            <a:ext cx="248653" cy="2277976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3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smoke alarm&#10;&#10;AI-generated content may be incorrect.">
            <a:extLst>
              <a:ext uri="{FF2B5EF4-FFF2-40B4-BE49-F238E27FC236}">
                <a16:creationId xmlns:a16="http://schemas.microsoft.com/office/drawing/2014/main" id="{736BA904-FA34-2605-AB45-52C3B66F2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0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firefighter standing next to a clipboard&#10;&#10;Description automatically generated">
            <a:extLst>
              <a:ext uri="{FF2B5EF4-FFF2-40B4-BE49-F238E27FC236}">
                <a16:creationId xmlns:a16="http://schemas.microsoft.com/office/drawing/2014/main" id="{394865B0-CDC2-A50D-ACE3-63E99130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17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firefighter holding a phone&#10;&#10;AI-generated content may be incorrect.">
            <a:extLst>
              <a:ext uri="{FF2B5EF4-FFF2-40B4-BE49-F238E27FC236}">
                <a16:creationId xmlns:a16="http://schemas.microsoft.com/office/drawing/2014/main" id="{09557B10-7D65-41B1-5C8D-FCBCB048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8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fighter and fire truck&#10;&#10;AI-generated content may be incorrect.">
            <a:extLst>
              <a:ext uri="{FF2B5EF4-FFF2-40B4-BE49-F238E27FC236}">
                <a16:creationId xmlns:a16="http://schemas.microsoft.com/office/drawing/2014/main" id="{7FEFC020-2595-F80A-5BC9-E2F82594A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7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ipboard with a checklist and a checklist&#10;&#10;AI-generated content may be incorrect.">
            <a:extLst>
              <a:ext uri="{FF2B5EF4-FFF2-40B4-BE49-F238E27FC236}">
                <a16:creationId xmlns:a16="http://schemas.microsoft.com/office/drawing/2014/main" id="{B1DDB7B1-2229-A155-D8E5-28F203A2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3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0D6C6-B11C-5790-800B-717121872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6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0D6C6-B11C-5790-800B-717121872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1C91CB-5203-E059-3A28-404C1BA01DB7}"/>
              </a:ext>
            </a:extLst>
          </p:cNvPr>
          <p:cNvSpPr/>
          <p:nvPr/>
        </p:nvSpPr>
        <p:spPr>
          <a:xfrm>
            <a:off x="2006461" y="2725387"/>
            <a:ext cx="178599" cy="145472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32830-C316-2124-4668-67E348546C26}"/>
              </a:ext>
            </a:extLst>
          </p:cNvPr>
          <p:cNvSpPr txBox="1"/>
          <p:nvPr/>
        </p:nvSpPr>
        <p:spPr>
          <a:xfrm>
            <a:off x="1997242" y="2671010"/>
            <a:ext cx="13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BA33B-1AEC-6541-350A-EEDF752DE422}"/>
              </a:ext>
            </a:extLst>
          </p:cNvPr>
          <p:cNvSpPr txBox="1"/>
          <p:nvPr/>
        </p:nvSpPr>
        <p:spPr>
          <a:xfrm>
            <a:off x="2006461" y="2854609"/>
            <a:ext cx="13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C0BF4-BCBC-22D0-D206-8EAF1D652ECC}"/>
              </a:ext>
            </a:extLst>
          </p:cNvPr>
          <p:cNvSpPr txBox="1"/>
          <p:nvPr/>
        </p:nvSpPr>
        <p:spPr>
          <a:xfrm>
            <a:off x="1985366" y="3038207"/>
            <a:ext cx="13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B8006-B1F0-F8C6-B757-BE690C34EC0B}"/>
              </a:ext>
            </a:extLst>
          </p:cNvPr>
          <p:cNvSpPr txBox="1"/>
          <p:nvPr/>
        </p:nvSpPr>
        <p:spPr>
          <a:xfrm>
            <a:off x="1991304" y="3221806"/>
            <a:ext cx="13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E72AF-EF5D-F28D-E269-1BBEC7D75A3B}"/>
              </a:ext>
            </a:extLst>
          </p:cNvPr>
          <p:cNvSpPr txBox="1"/>
          <p:nvPr/>
        </p:nvSpPr>
        <p:spPr>
          <a:xfrm>
            <a:off x="1985366" y="3404295"/>
            <a:ext cx="13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60400-49BF-F3EF-F544-4D992DDFA618}"/>
              </a:ext>
            </a:extLst>
          </p:cNvPr>
          <p:cNvSpPr txBox="1"/>
          <p:nvPr/>
        </p:nvSpPr>
        <p:spPr>
          <a:xfrm>
            <a:off x="1985366" y="3587894"/>
            <a:ext cx="13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FC8D3-3EE7-97B1-0912-FB9D645F6F62}"/>
              </a:ext>
            </a:extLst>
          </p:cNvPr>
          <p:cNvSpPr txBox="1"/>
          <p:nvPr/>
        </p:nvSpPr>
        <p:spPr>
          <a:xfrm>
            <a:off x="1997242" y="3770383"/>
            <a:ext cx="13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00E22-B116-2259-56F2-B8ADD2A8638A}"/>
              </a:ext>
            </a:extLst>
          </p:cNvPr>
          <p:cNvSpPr txBox="1"/>
          <p:nvPr/>
        </p:nvSpPr>
        <p:spPr>
          <a:xfrm>
            <a:off x="1985366" y="3953982"/>
            <a:ext cx="13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005386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B17F1-4CBC-E905-C664-3C9172B507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84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C65D7-7B0D-3659-CB56-F48EE7671F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02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963B0-989C-3F48-A798-F760D001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9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14727-4AFA-200F-EDD2-3DAD5E111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9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fighter in a fire suit&#10;&#10;Description automatically generated">
            <a:extLst>
              <a:ext uri="{FF2B5EF4-FFF2-40B4-BE49-F238E27FC236}">
                <a16:creationId xmlns:a16="http://schemas.microsoft.com/office/drawing/2014/main" id="{79B1AFA3-1410-D24D-BB0D-EB0F2ED8E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2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D74ED0-077A-09AF-DC02-F7414B31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dog holding a sign&#10;&#10;AI-generated content may be incorrect.">
            <a:extLst>
              <a:ext uri="{FF2B5EF4-FFF2-40B4-BE49-F238E27FC236}">
                <a16:creationId xmlns:a16="http://schemas.microsoft.com/office/drawing/2014/main" id="{889302E2-4FF7-3C5F-B4AE-6DA613387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A21AD-7635-7261-6DFB-CCC7A053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34FA2E-5573-8373-99F7-60931381C5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4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3F3EC-1DD9-B549-E5D7-042E4511B5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48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62A2C0-1C17-B7ED-72B0-F14A4432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49A6C-B06B-3DAA-2C7B-DAEB92E93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4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ocs_FileStatus xmlns="933c8318-c6e9-49ee-915f-c40cc6b4d380">Live</eDocs_FileStatus>
    <TaxCatchAll xmlns="933c8318-c6e9-49ee-915f-c40cc6b4d380">
      <Value>5</Value>
      <Value>4</Value>
      <Value>1</Value>
      <Value>7</Value>
    </TaxCatchAll>
    <nb1b8a72855341e18dd75ce464e281f2 xmlns="933c8318-c6e9-49ee-915f-c40cc6b4d3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2022</TermName>
          <TermId xmlns="http://schemas.microsoft.com/office/infopath/2007/PartnerControls">d66e3c90-c2e0-4771-8527-2e6bd19637a3</TermId>
        </TermInfo>
      </Terms>
    </nb1b8a72855341e18dd75ce464e281f2>
    <eDocs_eFileName xmlns="933c8318-c6e9-49ee-915f-c40cc6b4d380">HLGNDFEM006-005-2022</eDocs_eFileName>
    <mbbd3fafa5ab4e5eb8a6a5e099cef439 xmlns="933c8318-c6e9-49ee-915f-c40cc6b4d3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38981149-6ab4-492e-b035-5180b1eb9314</TermId>
        </TermInfo>
      </Terms>
    </mbbd3fafa5ab4e5eb8a6a5e099cef439>
    <fbaa881fc4ae443f9fdafbdd527793df xmlns="933c8318-c6e9-49ee-915f-c40cc6b4d380">
      <Terms xmlns="http://schemas.microsoft.com/office/infopath/2007/PartnerControls"/>
    </fbaa881fc4ae443f9fdafbdd527793df>
    <h1f8bb4843d6459a8b809123185593c7 xmlns="933c8318-c6e9-49ee-915f-c40cc6b4d3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006</TermName>
          <TermId xmlns="http://schemas.microsoft.com/office/infopath/2007/PartnerControls">3f1113a9-42f1-4c06-9abf-845354f78004</TermId>
        </TermInfo>
      </Terms>
    </h1f8bb4843d6459a8b809123185593c7>
    <m02c691f3efa402dab5cbaa8c240a9e7 xmlns="933c8318-c6e9-49ee-915f-c40cc6b4d38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Promotions</TermName>
          <TermId xmlns="http://schemas.microsoft.com/office/infopath/2007/PartnerControls">3a2dfa10-39c8-4e12-b03a-6b7a60ed6534</TermId>
        </TermInfo>
      </Terms>
    </m02c691f3efa402dab5cbaa8c240a9e7>
    <_vti_ItemDeclaredRecord xmlns="933c8318-c6e9-49ee-915f-c40cc6b4d3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0BC94875665D404BB1351B53C41FD2C0000E1F11CDC0C78C4D9CD80AA8386A92F5" ma:contentTypeVersion="181" ma:contentTypeDescription="" ma:contentTypeScope="" ma:versionID="39beb6ced7debd5d815d0590455688d1">
  <xsd:schema xmlns:xsd="http://www.w3.org/2001/XMLSchema" xmlns:xs="http://www.w3.org/2001/XMLSchema" xmlns:p="http://schemas.microsoft.com/office/2006/metadata/properties" xmlns:ns2="933c8318-c6e9-49ee-915f-c40cc6b4d380" targetNamespace="http://schemas.microsoft.com/office/2006/metadata/properties" ma:root="true" ma:fieldsID="a1eb1cafb55cb5f351cd28cf67fc8411" ns2:_="">
    <xsd:import namespace="933c8318-c6e9-49ee-915f-c40cc6b4d380"/>
    <xsd:element name="properties">
      <xsd:complexType>
        <xsd:sequence>
          <xsd:element name="documentManagement">
            <xsd:complexType>
              <xsd:all>
                <xsd:element ref="ns2:_vti_ItemDeclaredRecord" minOccurs="0"/>
                <xsd:element ref="ns2:eDocs_FileStatus"/>
                <xsd:element ref="ns2:eDocs_eFileName" minOccurs="0"/>
                <xsd:element ref="ns2:TaxCatchAll" minOccurs="0"/>
                <xsd:element ref="ns2:TaxCatchAllLabel" minOccurs="0"/>
                <xsd:element ref="ns2:h1f8bb4843d6459a8b809123185593c7" minOccurs="0"/>
                <xsd:element ref="ns2:nb1b8a72855341e18dd75ce464e281f2" minOccurs="0"/>
                <xsd:element ref="ns2:m02c691f3efa402dab5cbaa8c240a9e7" minOccurs="0"/>
                <xsd:element ref="ns2:mbbd3fafa5ab4e5eb8a6a5e099cef439" minOccurs="0"/>
                <xsd:element ref="ns2:fbaa881fc4ae443f9fdafbdd527793d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3c8318-c6e9-49ee-915f-c40cc6b4d380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2" nillable="true" ma:displayName="Declared Record" ma:hidden="true" ma:internalName="_vti_ItemDeclaredRecord">
      <xsd:simpleType>
        <xsd:restriction base="dms:DateTime"/>
      </xsd:simpleType>
    </xsd:element>
    <xsd:element name="eDocs_FileStatus" ma:index="5" ma:displayName="Status" ma:default="Live" ma:format="Dropdown" ma:indexed="true" ma:internalName="eDocs_FileStatus">
      <xsd:simpleType>
        <xsd:restriction base="dms:Choice">
          <xsd:enumeration value="Live"/>
          <xsd:enumeration value="Archived"/>
          <xsd:enumeration value="PendingLive"/>
          <xsd:enumeration value="PendingArchived"/>
          <xsd:enumeration value="Cancelled"/>
          <xsd:enumeration value="SentToNationalArchives"/>
        </xsd:restriction>
      </xsd:simpleType>
    </xsd:element>
    <xsd:element name="eDocs_eFileName" ma:index="8" nillable="true" ma:displayName="eFile Reference" ma:indexed="true" ma:internalName="eDocs_eFileName" ma:readOnly="false">
      <xsd:simpleType>
        <xsd:restriction base="dms:Text"/>
      </xsd:simpleType>
    </xsd:element>
    <xsd:element name="TaxCatchAll" ma:index="9" nillable="true" ma:displayName="Taxonomy Catch All Column" ma:hidden="true" ma:list="{ba90f360-62c9-4168-bfb6-448865d41764}" ma:internalName="TaxCatchAll" ma:showField="CatchAllData" ma:web="933c8318-c6e9-49ee-915f-c40cc6b4d3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a90f360-62c9-4168-bfb6-448865d41764}" ma:internalName="TaxCatchAllLabel" ma:readOnly="true" ma:showField="CatchAllDataLabel" ma:web="933c8318-c6e9-49ee-915f-c40cc6b4d3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1f8bb4843d6459a8b809123185593c7" ma:index="13" nillable="true" ma:taxonomy="true" ma:internalName="h1f8bb4843d6459a8b809123185593c7" ma:taxonomyFieldName="eDocs_Series" ma:displayName="Series" ma:readOnly="false" ma:default="-1;#006|3f1113a9-42f1-4c06-9abf-845354f78004" ma:fieldId="{11f8bb48-43d6-459a-8b80-9123185593c7}" ma:sspId="29206026-b905-4575-975c-58aab4de192e" ma:termSetId="4dc6ce17-1441-4d6f-af7a-c7350b4eb3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1b8a72855341e18dd75ce464e281f2" ma:index="15" nillable="true" ma:taxonomy="true" ma:internalName="nb1b8a72855341e18dd75ce464e281f2" ma:taxonomyFieldName="eDocs_Year" ma:displayName="Year" ma:readOnly="false" ma:fieldId="{7b1b8a72-8553-41e1-8dd7-5ce464e281f2}" ma:sspId="29206026-b905-4575-975c-58aab4de192e" ma:termSetId="a141ecdb-69bf-443d-877c-333310d4d29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02c691f3efa402dab5cbaa8c240a9e7" ma:index="18" nillable="true" ma:taxonomy="true" ma:internalName="m02c691f3efa402dab5cbaa8c240a9e7" ma:taxonomyFieldName="eDocs_FileTopics" ma:displayName="File Topics" ma:readOnly="false" ma:fieldId="{602c691f-3efa-402d-ab5c-baa8c240a9e7}" ma:taxonomyMulti="true" ma:sspId="29206026-b905-4575-975c-58aab4de192e" ma:termSetId="d7beb67e-cc35-47eb-a3d7-22fc0c2bde9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bbd3fafa5ab4e5eb8a6a5e099cef439" ma:index="20" nillable="true" ma:taxonomy="true" ma:internalName="mbbd3fafa5ab4e5eb8a6a5e099cef439" ma:taxonomyFieldName="eDocs_SecurityClassification" ma:displayName="Security Classification" ma:readOnly="false" ma:default="-1;#Unclassified|38981149-6ab4-492e-b035-5180b1eb9314" ma:fieldId="{6bbd3faf-a5ab-4e5e-b8a6-a5e099cef439}" ma:sspId="29206026-b905-4575-975c-58aab4de192e" ma:termSetId="6cdf0fdf-130e-4222-9bb4-058e957460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baa881fc4ae443f9fdafbdd527793df" ma:index="22" nillable="true" ma:taxonomy="true" ma:internalName="fbaa881fc4ae443f9fdafbdd527793df" ma:taxonomyFieldName="eDocs_DocumentTopics" ma:displayName="Document Topics" ma:fieldId="{fbaa881f-c4ae-443f-9fda-fbdd527793df}" ma:taxonomyMulti="true" ma:sspId="29206026-b905-4575-975c-58aab4de192e" ma:termSetId="d7beb67e-cc35-47eb-a3d7-22fc0c2bde9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D3250A-C058-4418-8818-FC35C97B3D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661C67-0890-4D2A-8247-314870AECA6D}">
  <ds:schemaRefs>
    <ds:schemaRef ds:uri="http://schemas.microsoft.com/office/2006/metadata/properties"/>
    <ds:schemaRef ds:uri="http://schemas.microsoft.com/office/infopath/2007/PartnerControls"/>
    <ds:schemaRef ds:uri="933c8318-c6e9-49ee-915f-c40cc6b4d380"/>
  </ds:schemaRefs>
</ds:datastoreItem>
</file>

<file path=customXml/itemProps3.xml><?xml version="1.0" encoding="utf-8"?>
<ds:datastoreItem xmlns:ds="http://schemas.openxmlformats.org/officeDocument/2006/customXml" ds:itemID="{322C04FA-799A-48A7-9177-8C4700FBE4A6}"/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8</Words>
  <Application>Microsoft Macintosh PowerPoint</Application>
  <PresentationFormat>Widescreen</PresentationFormat>
  <Paragraphs>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Eimear Ni Ghriofa</dc:creator>
  <cp:lastModifiedBy>Eimear Ni Ghriofa</cp:lastModifiedBy>
  <cp:revision>12</cp:revision>
  <dcterms:created xsi:type="dcterms:W3CDTF">2024-03-10T23:18:09Z</dcterms:created>
  <dcterms:modified xsi:type="dcterms:W3CDTF">2025-04-30T09:39:28Z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_SecurityClassification">
    <vt:lpwstr>4;#Unclassified|38981149-6ab4-492e-b035-5180b1eb9314</vt:lpwstr>
  </property>
  <property fmtid="{D5CDD505-2E9C-101B-9397-08002B2CF9AE}" pid="3" name="_dlc_policyId">
    <vt:lpwstr/>
  </property>
  <property fmtid="{D5CDD505-2E9C-101B-9397-08002B2CF9AE}" pid="4" name="eDocs_Year">
    <vt:lpwstr>5;#2022|d66e3c90-c2e0-4771-8527-2e6bd19637a3</vt:lpwstr>
  </property>
  <property fmtid="{D5CDD505-2E9C-101B-9397-08002B2CF9AE}" pid="5" name="ContentTypeId">
    <vt:lpwstr>0x0101000BC94875665D404BB1351B53C41FD2C0000E1F11CDC0C78C4D9CD80AA8386A92F5</vt:lpwstr>
  </property>
  <property fmtid="{D5CDD505-2E9C-101B-9397-08002B2CF9AE}" pid="6" name="eDocs_SeriesSubSeries">
    <vt:lpwstr>19;#006|3f1113a9-42f1-4c06-9abf-845354f78004</vt:lpwstr>
  </property>
  <property fmtid="{D5CDD505-2E9C-101B-9397-08002B2CF9AE}" pid="7" name="eDocs_FileTopics">
    <vt:lpwstr>7;#Promotions|3a2dfa10-39c8-4e12-b03a-6b7a60ed6534</vt:lpwstr>
  </property>
  <property fmtid="{D5CDD505-2E9C-101B-9397-08002B2CF9AE}" pid="8" name="ItemRetentionFormula">
    <vt:lpwstr/>
  </property>
  <property fmtid="{D5CDD505-2E9C-101B-9397-08002B2CF9AE}" pid="9" name="eDocs_Series">
    <vt:lpwstr>1;#006|3f1113a9-42f1-4c06-9abf-845354f78004</vt:lpwstr>
  </property>
  <property fmtid="{D5CDD505-2E9C-101B-9397-08002B2CF9AE}" pid="10" name="ge25f6a3ef6f42d4865685f2a74bf8c7">
    <vt:lpwstr/>
  </property>
  <property fmtid="{D5CDD505-2E9C-101B-9397-08002B2CF9AE}" pid="11" name="eDocs_DocumentTopics">
    <vt:lpwstr/>
  </property>
  <property fmtid="{D5CDD505-2E9C-101B-9397-08002B2CF9AE}" pid="12" name="eDocs_RetentionPeriodTerm">
    <vt:lpwstr/>
  </property>
</Properties>
</file>