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9" r:id="rId7"/>
    <p:sldId id="289" r:id="rId8"/>
    <p:sldId id="260" r:id="rId9"/>
    <p:sldId id="262" r:id="rId10"/>
    <p:sldId id="263" r:id="rId11"/>
    <p:sldId id="266" r:id="rId12"/>
    <p:sldId id="267" r:id="rId13"/>
    <p:sldId id="277" r:id="rId14"/>
    <p:sldId id="281" r:id="rId15"/>
    <p:sldId id="282" r:id="rId16"/>
    <p:sldId id="265" r:id="rId17"/>
    <p:sldId id="264" r:id="rId18"/>
    <p:sldId id="284" r:id="rId19"/>
    <p:sldId id="286" r:id="rId20"/>
    <p:sldId id="287" r:id="rId21"/>
    <p:sldId id="285" r:id="rId22"/>
    <p:sldId id="290" r:id="rId23"/>
    <p:sldId id="291" r:id="rId24"/>
    <p:sldId id="292" r:id="rId25"/>
    <p:sldId id="293" r:id="rId26"/>
    <p:sldId id="271" r:id="rId27"/>
    <p:sldId id="288" r:id="rId28"/>
    <p:sldId id="272" r:id="rId29"/>
    <p:sldId id="273" r:id="rId30"/>
    <p:sldId id="274" r:id="rId31"/>
    <p:sldId id="275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3"/>
    <p:restoredTop sz="96301"/>
  </p:normalViewPr>
  <p:slideViewPr>
    <p:cSldViewPr snapToGrid="0" showGuides="1">
      <p:cViewPr>
        <p:scale>
          <a:sx n="105" d="100"/>
          <a:sy n="105" d="100"/>
        </p:scale>
        <p:origin x="2216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3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5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E3F04-705C-7ED7-39A7-B6048095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91001-9EEB-1ED8-F803-2F9504BF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D48FF8C4-37EB-13CC-A3B4-254DF3121C6B}"/>
              </a:ext>
            </a:extLst>
          </p:cNvPr>
          <p:cNvSpPr/>
          <p:nvPr/>
        </p:nvSpPr>
        <p:spPr>
          <a:xfrm>
            <a:off x="-54864" y="-83312"/>
            <a:ext cx="8525436" cy="7032812"/>
          </a:xfrm>
          <a:custGeom>
            <a:avLst/>
            <a:gdLst>
              <a:gd name="connsiteX0" fmla="*/ 1437714 w 8525436"/>
              <a:gd name="connsiteY0" fmla="*/ 256613 h 7032812"/>
              <a:gd name="connsiteX1" fmla="*/ 1057835 w 8525436"/>
              <a:gd name="connsiteY1" fmla="*/ 636492 h 7032812"/>
              <a:gd name="connsiteX2" fmla="*/ 1437714 w 8525436"/>
              <a:gd name="connsiteY2" fmla="*/ 1016371 h 7032812"/>
              <a:gd name="connsiteX3" fmla="*/ 1817593 w 8525436"/>
              <a:gd name="connsiteY3" fmla="*/ 636492 h 7032812"/>
              <a:gd name="connsiteX4" fmla="*/ 1437714 w 8525436"/>
              <a:gd name="connsiteY4" fmla="*/ 256613 h 7032812"/>
              <a:gd name="connsiteX5" fmla="*/ 0 w 8525436"/>
              <a:gd name="connsiteY5" fmla="*/ 0 h 7032812"/>
              <a:gd name="connsiteX6" fmla="*/ 8525436 w 8525436"/>
              <a:gd name="connsiteY6" fmla="*/ 0 h 7032812"/>
              <a:gd name="connsiteX7" fmla="*/ 8525436 w 8525436"/>
              <a:gd name="connsiteY7" fmla="*/ 7032812 h 7032812"/>
              <a:gd name="connsiteX8" fmla="*/ 0 w 8525436"/>
              <a:gd name="connsiteY8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5436" h="7032812"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98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EF1C0-AB3A-8EBA-23A6-68E82FA3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CB842E9-4674-BBC7-55A2-C158ECA66F65}"/>
              </a:ext>
            </a:extLst>
          </p:cNvPr>
          <p:cNvSpPr/>
          <p:nvPr/>
        </p:nvSpPr>
        <p:spPr>
          <a:xfrm>
            <a:off x="-50351" y="-87406"/>
            <a:ext cx="8525436" cy="7032812"/>
          </a:xfrm>
          <a:custGeom>
            <a:avLst/>
            <a:gdLst>
              <a:gd name="connsiteX0" fmla="*/ 2349872 w 8525436"/>
              <a:gd name="connsiteY0" fmla="*/ 1042146 h 7032812"/>
              <a:gd name="connsiteX1" fmla="*/ 1969993 w 8525436"/>
              <a:gd name="connsiteY1" fmla="*/ 1422025 h 7032812"/>
              <a:gd name="connsiteX2" fmla="*/ 2349872 w 8525436"/>
              <a:gd name="connsiteY2" fmla="*/ 1801904 h 7032812"/>
              <a:gd name="connsiteX3" fmla="*/ 2729751 w 8525436"/>
              <a:gd name="connsiteY3" fmla="*/ 1422025 h 7032812"/>
              <a:gd name="connsiteX4" fmla="*/ 2349872 w 8525436"/>
              <a:gd name="connsiteY4" fmla="*/ 1042146 h 7032812"/>
              <a:gd name="connsiteX5" fmla="*/ 1437714 w 8525436"/>
              <a:gd name="connsiteY5" fmla="*/ 256613 h 7032812"/>
              <a:gd name="connsiteX6" fmla="*/ 1057835 w 8525436"/>
              <a:gd name="connsiteY6" fmla="*/ 636492 h 7032812"/>
              <a:gd name="connsiteX7" fmla="*/ 1437714 w 8525436"/>
              <a:gd name="connsiteY7" fmla="*/ 1016371 h 7032812"/>
              <a:gd name="connsiteX8" fmla="*/ 1817593 w 8525436"/>
              <a:gd name="connsiteY8" fmla="*/ 636492 h 7032812"/>
              <a:gd name="connsiteX9" fmla="*/ 1437714 w 8525436"/>
              <a:gd name="connsiteY9" fmla="*/ 256613 h 7032812"/>
              <a:gd name="connsiteX10" fmla="*/ 0 w 8525436"/>
              <a:gd name="connsiteY10" fmla="*/ 0 h 7032812"/>
              <a:gd name="connsiteX11" fmla="*/ 8525436 w 8525436"/>
              <a:gd name="connsiteY11" fmla="*/ 0 h 7032812"/>
              <a:gd name="connsiteX12" fmla="*/ 8525436 w 8525436"/>
              <a:gd name="connsiteY12" fmla="*/ 7032812 h 7032812"/>
              <a:gd name="connsiteX13" fmla="*/ 0 w 8525436"/>
              <a:gd name="connsiteY13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25436" h="7032812">
                <a:moveTo>
                  <a:pt x="2349872" y="1042146"/>
                </a:moveTo>
                <a:cubicBezTo>
                  <a:pt x="2140071" y="1042146"/>
                  <a:pt x="1969993" y="1212224"/>
                  <a:pt x="1969993" y="1422025"/>
                </a:cubicBezTo>
                <a:cubicBezTo>
                  <a:pt x="1969993" y="1631826"/>
                  <a:pt x="2140071" y="1801904"/>
                  <a:pt x="2349872" y="1801904"/>
                </a:cubicBezTo>
                <a:cubicBezTo>
                  <a:pt x="2559673" y="1801904"/>
                  <a:pt x="2729751" y="1631826"/>
                  <a:pt x="2729751" y="1422025"/>
                </a:cubicBezTo>
                <a:cubicBezTo>
                  <a:pt x="2729751" y="1212224"/>
                  <a:pt x="2559673" y="1042146"/>
                  <a:pt x="2349872" y="1042146"/>
                </a:cubicBezTo>
                <a:close/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4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45A17-DD40-0768-D0CF-96BF8CC0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D2839FE-AF85-C9D0-61B6-60C3AA6CDAF2}"/>
              </a:ext>
            </a:extLst>
          </p:cNvPr>
          <p:cNvSpPr/>
          <p:nvPr/>
        </p:nvSpPr>
        <p:spPr>
          <a:xfrm>
            <a:off x="-48319" y="-87406"/>
            <a:ext cx="8525436" cy="7032812"/>
          </a:xfrm>
          <a:custGeom>
            <a:avLst/>
            <a:gdLst>
              <a:gd name="connsiteX0" fmla="*/ 7013761 w 8525436"/>
              <a:gd name="connsiteY0" fmla="*/ 5013511 h 7032812"/>
              <a:gd name="connsiteX1" fmla="*/ 6633882 w 8525436"/>
              <a:gd name="connsiteY1" fmla="*/ 5393390 h 7032812"/>
              <a:gd name="connsiteX2" fmla="*/ 7013761 w 8525436"/>
              <a:gd name="connsiteY2" fmla="*/ 5773269 h 7032812"/>
              <a:gd name="connsiteX3" fmla="*/ 7393640 w 8525436"/>
              <a:gd name="connsiteY3" fmla="*/ 5393390 h 7032812"/>
              <a:gd name="connsiteX4" fmla="*/ 7013761 w 8525436"/>
              <a:gd name="connsiteY4" fmla="*/ 5013511 h 7032812"/>
              <a:gd name="connsiteX5" fmla="*/ 2349872 w 8525436"/>
              <a:gd name="connsiteY5" fmla="*/ 1042146 h 7032812"/>
              <a:gd name="connsiteX6" fmla="*/ 1969993 w 8525436"/>
              <a:gd name="connsiteY6" fmla="*/ 1422025 h 7032812"/>
              <a:gd name="connsiteX7" fmla="*/ 2349872 w 8525436"/>
              <a:gd name="connsiteY7" fmla="*/ 1801904 h 7032812"/>
              <a:gd name="connsiteX8" fmla="*/ 2729751 w 8525436"/>
              <a:gd name="connsiteY8" fmla="*/ 1422025 h 7032812"/>
              <a:gd name="connsiteX9" fmla="*/ 2349872 w 8525436"/>
              <a:gd name="connsiteY9" fmla="*/ 1042146 h 7032812"/>
              <a:gd name="connsiteX10" fmla="*/ 1437714 w 8525436"/>
              <a:gd name="connsiteY10" fmla="*/ 256613 h 7032812"/>
              <a:gd name="connsiteX11" fmla="*/ 1057835 w 8525436"/>
              <a:gd name="connsiteY11" fmla="*/ 636492 h 7032812"/>
              <a:gd name="connsiteX12" fmla="*/ 1437714 w 8525436"/>
              <a:gd name="connsiteY12" fmla="*/ 1016371 h 7032812"/>
              <a:gd name="connsiteX13" fmla="*/ 1817593 w 8525436"/>
              <a:gd name="connsiteY13" fmla="*/ 636492 h 7032812"/>
              <a:gd name="connsiteX14" fmla="*/ 1437714 w 8525436"/>
              <a:gd name="connsiteY14" fmla="*/ 256613 h 7032812"/>
              <a:gd name="connsiteX15" fmla="*/ 0 w 8525436"/>
              <a:gd name="connsiteY15" fmla="*/ 0 h 7032812"/>
              <a:gd name="connsiteX16" fmla="*/ 8525436 w 8525436"/>
              <a:gd name="connsiteY16" fmla="*/ 0 h 7032812"/>
              <a:gd name="connsiteX17" fmla="*/ 8525436 w 8525436"/>
              <a:gd name="connsiteY17" fmla="*/ 7032812 h 7032812"/>
              <a:gd name="connsiteX18" fmla="*/ 0 w 8525436"/>
              <a:gd name="connsiteY18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5436" h="7032812">
                <a:moveTo>
                  <a:pt x="7013761" y="5013511"/>
                </a:moveTo>
                <a:cubicBezTo>
                  <a:pt x="6803960" y="5013511"/>
                  <a:pt x="6633882" y="5183589"/>
                  <a:pt x="6633882" y="5393390"/>
                </a:cubicBezTo>
                <a:cubicBezTo>
                  <a:pt x="6633882" y="5603191"/>
                  <a:pt x="6803960" y="5773269"/>
                  <a:pt x="7013761" y="5773269"/>
                </a:cubicBezTo>
                <a:cubicBezTo>
                  <a:pt x="7223562" y="5773269"/>
                  <a:pt x="7393640" y="5603191"/>
                  <a:pt x="7393640" y="5393390"/>
                </a:cubicBezTo>
                <a:cubicBezTo>
                  <a:pt x="7393640" y="5183589"/>
                  <a:pt x="7223562" y="5013511"/>
                  <a:pt x="7013761" y="5013511"/>
                </a:cubicBezTo>
                <a:close/>
                <a:moveTo>
                  <a:pt x="2349872" y="1042146"/>
                </a:moveTo>
                <a:cubicBezTo>
                  <a:pt x="2140071" y="1042146"/>
                  <a:pt x="1969993" y="1212224"/>
                  <a:pt x="1969993" y="1422025"/>
                </a:cubicBezTo>
                <a:cubicBezTo>
                  <a:pt x="1969993" y="1631826"/>
                  <a:pt x="2140071" y="1801904"/>
                  <a:pt x="2349872" y="1801904"/>
                </a:cubicBezTo>
                <a:cubicBezTo>
                  <a:pt x="2559673" y="1801904"/>
                  <a:pt x="2729751" y="1631826"/>
                  <a:pt x="2729751" y="1422025"/>
                </a:cubicBezTo>
                <a:cubicBezTo>
                  <a:pt x="2729751" y="1212224"/>
                  <a:pt x="2559673" y="1042146"/>
                  <a:pt x="2349872" y="1042146"/>
                </a:cubicBezTo>
                <a:close/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B051F-B6E0-A013-D47E-D0C581E6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FAAFC-B4F5-4118-0DDE-43464BB5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D3C0E-798C-6AC5-5A63-15F13BE2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2CFF1-47E4-8518-BDFD-487D0A3ACF5C}"/>
              </a:ext>
            </a:extLst>
          </p:cNvPr>
          <p:cNvSpPr/>
          <p:nvPr/>
        </p:nvSpPr>
        <p:spPr>
          <a:xfrm>
            <a:off x="2777423" y="2109538"/>
            <a:ext cx="248653" cy="1781742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3212F-ECCD-A2B8-7C47-80E933D7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EAD94D-849D-DE0D-C223-C31A709503D3}"/>
              </a:ext>
            </a:extLst>
          </p:cNvPr>
          <p:cNvSpPr/>
          <p:nvPr/>
        </p:nvSpPr>
        <p:spPr>
          <a:xfrm>
            <a:off x="1698325" y="2531713"/>
            <a:ext cx="248653" cy="113604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82241-FDAF-AB7B-5706-FF616DB7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1C34BC-E482-1186-D7AE-609A613DCDDF}"/>
              </a:ext>
            </a:extLst>
          </p:cNvPr>
          <p:cNvSpPr/>
          <p:nvPr/>
        </p:nvSpPr>
        <p:spPr>
          <a:xfrm rot="16200000">
            <a:off x="1282034" y="1234306"/>
            <a:ext cx="248653" cy="155608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1C85D-B9C5-F462-A8F3-ACD0773C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44599-420D-CF85-E1FE-70F801B4B95F}"/>
              </a:ext>
            </a:extLst>
          </p:cNvPr>
          <p:cNvSpPr/>
          <p:nvPr/>
        </p:nvSpPr>
        <p:spPr>
          <a:xfrm>
            <a:off x="2777423" y="2109538"/>
            <a:ext cx="248653" cy="1781742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7E1B3-9B8A-7ECD-1FCC-1716FB405927}"/>
              </a:ext>
            </a:extLst>
          </p:cNvPr>
          <p:cNvSpPr/>
          <p:nvPr/>
        </p:nvSpPr>
        <p:spPr>
          <a:xfrm>
            <a:off x="1698325" y="2531713"/>
            <a:ext cx="248653" cy="113604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F28B4-394C-4666-5CF4-BB51D0A8B0EF}"/>
              </a:ext>
            </a:extLst>
          </p:cNvPr>
          <p:cNvSpPr/>
          <p:nvPr/>
        </p:nvSpPr>
        <p:spPr>
          <a:xfrm rot="16200000">
            <a:off x="1282034" y="1234306"/>
            <a:ext cx="248653" cy="155608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A224D-9AA7-851B-1738-C2ED152C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19197-B5C0-3244-49B7-63BDE7FB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1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7FFD9-5D9B-FFF9-1CA8-DFB37D47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FF2D-3AC9-86F3-BB16-93FF6CA5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9A032-8A73-7659-0FE8-F6A497F6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3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036F6-6465-8321-8B2F-D2941C8B5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A2BED-7EB7-4FA2-500B-0A5CF4E9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1C91CB-5203-E059-3A28-404C1BA01DB7}"/>
              </a:ext>
            </a:extLst>
          </p:cNvPr>
          <p:cNvSpPr/>
          <p:nvPr/>
        </p:nvSpPr>
        <p:spPr>
          <a:xfrm>
            <a:off x="4808244" y="3074171"/>
            <a:ext cx="1452348" cy="19328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32830-C316-2124-4668-67E348546C26}"/>
              </a:ext>
            </a:extLst>
          </p:cNvPr>
          <p:cNvSpPr txBox="1"/>
          <p:nvPr/>
        </p:nvSpPr>
        <p:spPr>
          <a:xfrm>
            <a:off x="4771295" y="3027033"/>
            <a:ext cx="162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0" dirty="0"/>
              <a:t>M  </a:t>
            </a:r>
            <a:r>
              <a:rPr lang="en-US" sz="1200" spc="10" dirty="0" err="1"/>
              <a:t>Ú</a:t>
            </a:r>
            <a:r>
              <a:rPr lang="en-US" sz="1200" spc="10" dirty="0"/>
              <a:t>  C  H   T   </a:t>
            </a:r>
            <a:r>
              <a:rPr lang="en-US" sz="1200" spc="10" dirty="0" err="1"/>
              <a:t>Ó</a:t>
            </a:r>
            <a:r>
              <a:rPr lang="en-US" sz="1200" spc="10" dirty="0"/>
              <a:t>  I   R</a:t>
            </a:r>
          </a:p>
        </p:txBody>
      </p:sp>
    </p:spTree>
    <p:extLst>
      <p:ext uri="{BB962C8B-B14F-4D97-AF65-F5344CB8AC3E}">
        <p14:creationId xmlns:p14="http://schemas.microsoft.com/office/powerpoint/2010/main" val="300538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60FC1-A7F9-55E4-A9D6-BD99E6EC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84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0859D-B913-6DB7-9C08-1805032F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2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BBC9F-F65F-E0E8-A569-35F1E057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9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D1D53-999F-7B5A-020F-B7B029A8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157FB1-A400-72ED-6A95-2380693E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2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9137E-E3E7-2E3D-894B-7CD1C55A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9746E-2A69-5189-896F-C433430DF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EEE67-4CD8-1959-8AF4-56F3892D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63E88-4D00-B6A9-3B00-AC7341C7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4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31315-F8D6-96F4-FC7A-D4D55EC7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51C82-8032-BE40-286B-57515590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1923D-610E-945A-5911-BCC3D23F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4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ocs_FileStatus xmlns="933c8318-c6e9-49ee-915f-c40cc6b4d380">Live</eDocs_FileStatus>
    <TaxCatchAll xmlns="933c8318-c6e9-49ee-915f-c40cc6b4d380">
      <Value>5</Value>
      <Value>4</Value>
      <Value>1</Value>
      <Value>7</Value>
    </TaxCatchAll>
    <nb1b8a72855341e18dd75ce464e281f2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2022</TermName>
          <TermId xmlns="http://schemas.microsoft.com/office/infopath/2007/PartnerControls">d66e3c90-c2e0-4771-8527-2e6bd19637a3</TermId>
        </TermInfo>
      </Terms>
    </nb1b8a72855341e18dd75ce464e281f2>
    <eDocs_eFileName xmlns="933c8318-c6e9-49ee-915f-c40cc6b4d380">HLGNDFEM006-005-2022</eDocs_eFileName>
    <mbbd3fafa5ab4e5eb8a6a5e099cef439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38981149-6ab4-492e-b035-5180b1eb9314</TermId>
        </TermInfo>
      </Terms>
    </mbbd3fafa5ab4e5eb8a6a5e099cef439>
    <fbaa881fc4ae443f9fdafbdd527793df xmlns="933c8318-c6e9-49ee-915f-c40cc6b4d380">
      <Terms xmlns="http://schemas.microsoft.com/office/infopath/2007/PartnerControls"/>
    </fbaa881fc4ae443f9fdafbdd527793df>
    <h1f8bb4843d6459a8b809123185593c7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006</TermName>
          <TermId xmlns="http://schemas.microsoft.com/office/infopath/2007/PartnerControls">3f1113a9-42f1-4c06-9abf-845354f78004</TermId>
        </TermInfo>
      </Terms>
    </h1f8bb4843d6459a8b809123185593c7>
    <m02c691f3efa402dab5cbaa8c240a9e7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Promotions</TermName>
          <TermId xmlns="http://schemas.microsoft.com/office/infopath/2007/PartnerControls">3a2dfa10-39c8-4e12-b03a-6b7a60ed6534</TermId>
        </TermInfo>
      </Terms>
    </m02c691f3efa402dab5cbaa8c240a9e7>
    <_vti_ItemDeclaredRecord xmlns="933c8318-c6e9-49ee-915f-c40cc6b4d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0BC94875665D404BB1351B53C41FD2C0000E1F11CDC0C78C4D9CD80AA8386A92F5" ma:contentTypeVersion="181" ma:contentTypeDescription="" ma:contentTypeScope="" ma:versionID="39beb6ced7debd5d815d0590455688d1">
  <xsd:schema xmlns:xsd="http://www.w3.org/2001/XMLSchema" xmlns:xs="http://www.w3.org/2001/XMLSchema" xmlns:p="http://schemas.microsoft.com/office/2006/metadata/properties" xmlns:ns2="933c8318-c6e9-49ee-915f-c40cc6b4d380" targetNamespace="http://schemas.microsoft.com/office/2006/metadata/properties" ma:root="true" ma:fieldsID="a1eb1cafb55cb5f351cd28cf67fc8411" ns2:_="">
    <xsd:import namespace="933c8318-c6e9-49ee-915f-c40cc6b4d380"/>
    <xsd:element name="properties">
      <xsd:complexType>
        <xsd:sequence>
          <xsd:element name="documentManagement">
            <xsd:complexType>
              <xsd:all>
                <xsd:element ref="ns2:_vti_ItemDeclaredRecord" minOccurs="0"/>
                <xsd:element ref="ns2:eDocs_FileStatus"/>
                <xsd:element ref="ns2:eDocs_eFileName" minOccurs="0"/>
                <xsd:element ref="ns2:TaxCatchAll" minOccurs="0"/>
                <xsd:element ref="ns2:TaxCatchAllLabel" minOccurs="0"/>
                <xsd:element ref="ns2:h1f8bb4843d6459a8b809123185593c7" minOccurs="0"/>
                <xsd:element ref="ns2:nb1b8a72855341e18dd75ce464e281f2" minOccurs="0"/>
                <xsd:element ref="ns2:m02c691f3efa402dab5cbaa8c240a9e7" minOccurs="0"/>
                <xsd:element ref="ns2:mbbd3fafa5ab4e5eb8a6a5e099cef439" minOccurs="0"/>
                <xsd:element ref="ns2:fbaa881fc4ae443f9fdafbdd527793d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c8318-c6e9-49ee-915f-c40cc6b4d380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" nillable="true" ma:displayName="Declared Record" ma:hidden="true" ma:internalName="_vti_ItemDeclaredRecord">
      <xsd:simpleType>
        <xsd:restriction base="dms:DateTime"/>
      </xsd:simpleType>
    </xsd:element>
    <xsd:element name="eDocs_FileStatus" ma:index="5" ma:displayName="Status" ma:default="Live" ma:format="Dropdown" ma:indexed="true" ma:internalName="eDocs_FileStatus">
      <xsd:simpleType>
        <xsd:restriction base="dms:Choice">
          <xsd:enumeration value="Live"/>
          <xsd:enumeration value="Archived"/>
          <xsd:enumeration value="PendingLive"/>
          <xsd:enumeration value="PendingArchived"/>
          <xsd:enumeration value="Cancelled"/>
          <xsd:enumeration value="SentToNationalArchives"/>
        </xsd:restriction>
      </xsd:simpleType>
    </xsd:element>
    <xsd:element name="eDocs_eFileName" ma:index="8" nillable="true" ma:displayName="eFile Reference" ma:indexed="true" ma:internalName="eDocs_eFileName" ma:readOnly="false">
      <xsd:simpleType>
        <xsd:restriction base="dms:Text"/>
      </xsd:simpleType>
    </xsd:element>
    <xsd:element name="TaxCatchAll" ma:index="9" nillable="true" ma:displayName="Taxonomy Catch All Column" ma:hidden="true" ma:list="{ba90f360-62c9-4168-bfb6-448865d41764}" ma:internalName="TaxCatchAll" ma:showField="CatchAllData" ma:web="933c8318-c6e9-49ee-915f-c40cc6b4d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a90f360-62c9-4168-bfb6-448865d41764}" ma:internalName="TaxCatchAllLabel" ma:readOnly="true" ma:showField="CatchAllDataLabel" ma:web="933c8318-c6e9-49ee-915f-c40cc6b4d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1f8bb4843d6459a8b809123185593c7" ma:index="13" nillable="true" ma:taxonomy="true" ma:internalName="h1f8bb4843d6459a8b809123185593c7" ma:taxonomyFieldName="eDocs_Series" ma:displayName="Series" ma:readOnly="false" ma:default="-1;#006|3f1113a9-42f1-4c06-9abf-845354f78004" ma:fieldId="{11f8bb48-43d6-459a-8b80-9123185593c7}" ma:sspId="29206026-b905-4575-975c-58aab4de192e" ma:termSetId="4dc6ce17-1441-4d6f-af7a-c7350b4eb3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1b8a72855341e18dd75ce464e281f2" ma:index="15" nillable="true" ma:taxonomy="true" ma:internalName="nb1b8a72855341e18dd75ce464e281f2" ma:taxonomyFieldName="eDocs_Year" ma:displayName="Year" ma:readOnly="false" ma:fieldId="{7b1b8a72-8553-41e1-8dd7-5ce464e281f2}" ma:sspId="29206026-b905-4575-975c-58aab4de192e" ma:termSetId="a141ecdb-69bf-443d-877c-333310d4d29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2c691f3efa402dab5cbaa8c240a9e7" ma:index="18" nillable="true" ma:taxonomy="true" ma:internalName="m02c691f3efa402dab5cbaa8c240a9e7" ma:taxonomyFieldName="eDocs_FileTopics" ma:displayName="File Topics" ma:readOnly="false" ma:fieldId="{602c691f-3efa-402d-ab5c-baa8c240a9e7}" ma:taxonomyMulti="true" ma:sspId="29206026-b905-4575-975c-58aab4de192e" ma:termSetId="d7beb67e-cc35-47eb-a3d7-22fc0c2bde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bbd3fafa5ab4e5eb8a6a5e099cef439" ma:index="20" nillable="true" ma:taxonomy="true" ma:internalName="mbbd3fafa5ab4e5eb8a6a5e099cef439" ma:taxonomyFieldName="eDocs_SecurityClassification" ma:displayName="Security Classification" ma:readOnly="false" ma:default="-1;#Unclassified|38981149-6ab4-492e-b035-5180b1eb9314" ma:fieldId="{6bbd3faf-a5ab-4e5e-b8a6-a5e099cef439}" ma:sspId="29206026-b905-4575-975c-58aab4de192e" ma:termSetId="6cdf0fdf-130e-4222-9bb4-058e957460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baa881fc4ae443f9fdafbdd527793df" ma:index="22" nillable="true" ma:taxonomy="true" ma:internalName="fbaa881fc4ae443f9fdafbdd527793df" ma:taxonomyFieldName="eDocs_DocumentTopics" ma:displayName="Document Topics" ma:fieldId="{fbaa881f-c4ae-443f-9fda-fbdd527793df}" ma:taxonomyMulti="true" ma:sspId="29206026-b905-4575-975c-58aab4de192e" ma:termSetId="d7beb67e-cc35-47eb-a3d7-22fc0c2bde9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D3250A-C058-4418-8818-FC35C97B3D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661C67-0890-4D2A-8247-314870AECA6D}">
  <ds:schemaRefs>
    <ds:schemaRef ds:uri="http://schemas.microsoft.com/office/2006/metadata/properties"/>
    <ds:schemaRef ds:uri="http://schemas.microsoft.com/office/infopath/2007/PartnerControls"/>
    <ds:schemaRef ds:uri="933c8318-c6e9-49ee-915f-c40cc6b4d380"/>
  </ds:schemaRefs>
</ds:datastoreItem>
</file>

<file path=customXml/itemProps3.xml><?xml version="1.0" encoding="utf-8"?>
<ds:datastoreItem xmlns:ds="http://schemas.openxmlformats.org/officeDocument/2006/customXml" ds:itemID="{47E63F42-9B2D-4A83-A98D-8C9236D90699}"/>
</file>

<file path=docProps/app.xml><?xml version="1.0" encoding="utf-8"?>
<Properties xmlns="http://schemas.openxmlformats.org/officeDocument/2006/extended-properties" xmlns:vt="http://schemas.openxmlformats.org/officeDocument/2006/docPropsVTypes">
  <TotalTime>5402</TotalTime>
  <Words>8</Words>
  <Application>Microsoft Macintosh PowerPoint</Application>
  <PresentationFormat>Widescreen</PresentationFormat>
  <Paragraphs>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Eimear Ni Ghriofa</dc:creator>
  <cp:lastModifiedBy>Eimear Ni Ghriofa</cp:lastModifiedBy>
  <cp:revision>15</cp:revision>
  <dcterms:created xsi:type="dcterms:W3CDTF">2024-03-10T23:18:09Z</dcterms:created>
  <dcterms:modified xsi:type="dcterms:W3CDTF">2025-07-18T11:13:23Z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_SecurityClassification">
    <vt:lpwstr>4;#Unclassified|38981149-6ab4-492e-b035-5180b1eb9314</vt:lpwstr>
  </property>
  <property fmtid="{D5CDD505-2E9C-101B-9397-08002B2CF9AE}" pid="3" name="_dlc_policyId">
    <vt:lpwstr/>
  </property>
  <property fmtid="{D5CDD505-2E9C-101B-9397-08002B2CF9AE}" pid="4" name="eDocs_Year">
    <vt:lpwstr>5;#2022|d66e3c90-c2e0-4771-8527-2e6bd19637a3</vt:lpwstr>
  </property>
  <property fmtid="{D5CDD505-2E9C-101B-9397-08002B2CF9AE}" pid="5" name="ContentTypeId">
    <vt:lpwstr>0x0101000BC94875665D404BB1351B53C41FD2C0000E1F11CDC0C78C4D9CD80AA8386A92F5</vt:lpwstr>
  </property>
  <property fmtid="{D5CDD505-2E9C-101B-9397-08002B2CF9AE}" pid="6" name="eDocs_SeriesSubSeries">
    <vt:lpwstr>19;#006|3f1113a9-42f1-4c06-9abf-845354f78004</vt:lpwstr>
  </property>
  <property fmtid="{D5CDD505-2E9C-101B-9397-08002B2CF9AE}" pid="7" name="eDocs_FileTopics">
    <vt:lpwstr>7;#Promotions|3a2dfa10-39c8-4e12-b03a-6b7a60ed6534</vt:lpwstr>
  </property>
  <property fmtid="{D5CDD505-2E9C-101B-9397-08002B2CF9AE}" pid="8" name="ItemRetentionFormula">
    <vt:lpwstr/>
  </property>
  <property fmtid="{D5CDD505-2E9C-101B-9397-08002B2CF9AE}" pid="9" name="eDocs_Series">
    <vt:lpwstr>1;#006|3f1113a9-42f1-4c06-9abf-845354f78004</vt:lpwstr>
  </property>
  <property fmtid="{D5CDD505-2E9C-101B-9397-08002B2CF9AE}" pid="10" name="ge25f6a3ef6f42d4865685f2a74bf8c7">
    <vt:lpwstr/>
  </property>
  <property fmtid="{D5CDD505-2E9C-101B-9397-08002B2CF9AE}" pid="11" name="eDocs_DocumentTopics">
    <vt:lpwstr/>
  </property>
  <property fmtid="{D5CDD505-2E9C-101B-9397-08002B2CF9AE}" pid="12" name="eDocs_RetentionPeriodTerm">
    <vt:lpwstr/>
  </property>
</Properties>
</file>